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26" r:id="rId3"/>
    <p:sldId id="309" r:id="rId4"/>
    <p:sldId id="281" r:id="rId5"/>
    <p:sldId id="313" r:id="rId6"/>
    <p:sldId id="280" r:id="rId7"/>
    <p:sldId id="325" r:id="rId8"/>
    <p:sldId id="327" r:id="rId9"/>
    <p:sldId id="329" r:id="rId10"/>
    <p:sldId id="328" r:id="rId11"/>
    <p:sldId id="330" r:id="rId12"/>
    <p:sldId id="331" r:id="rId13"/>
    <p:sldId id="332" r:id="rId14"/>
    <p:sldId id="333" r:id="rId15"/>
    <p:sldId id="334" r:id="rId16"/>
    <p:sldId id="335" r:id="rId17"/>
    <p:sldId id="289" r:id="rId18"/>
    <p:sldId id="319" r:id="rId19"/>
    <p:sldId id="320" r:id="rId20"/>
    <p:sldId id="321" r:id="rId21"/>
    <p:sldId id="322" r:id="rId22"/>
    <p:sldId id="323" r:id="rId23"/>
    <p:sldId id="324" r:id="rId24"/>
    <p:sldId id="272" r:id="rId25"/>
    <p:sldId id="27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34027-8B0E-4F2C-903F-D52C97350FEA}" type="datetimeFigureOut">
              <a:rPr lang="en-SG" smtClean="0"/>
              <a:pPr/>
              <a:t>10/12/15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51F2F-129E-4997-8D46-A2B924D8302C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041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51F2F-129E-4997-8D46-A2B924D8302C}" type="slidenum">
              <a:rPr lang="en-SG" smtClean="0"/>
              <a:pPr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29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51F2F-129E-4997-8D46-A2B924D8302C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563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FEB2-FE5C-44EA-8124-AFE8342A0920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8E27-6C8F-4671-AA97-B23496532EE2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CD7F-D0CE-4D14-B038-22B6E3BABC7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7C8C-486B-4B54-9987-625EE8B999C2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F709-BF88-4D5E-807B-AD05EA841EA9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7F3A-52EB-4CF8-AE14-845C456E5EB9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088E-D255-44EF-8F7F-8641AF0DC9FB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D8D5-3B48-439B-94FC-00249C26814F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CE52-3D0F-46BB-91A8-63F5B8B7CF39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3959-0894-4C98-B9BA-F8F147FF42EA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30090-B4D1-4D2D-949C-0B8B836D257A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 2014 YPY Productions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6600329/how-do-i-rename-the-android-package-name" TargetMode="External"/><Relationship Id="rId3" Type="http://schemas.openxmlformats.org/officeDocument/2006/relationships/hyperlink" Target="https://www.youtube.com/watch?v=A-rITYZQj0A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aodotrung@gmail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sdk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924800" cy="2365375"/>
          </a:xfrm>
        </p:spPr>
        <p:txBody>
          <a:bodyPr>
            <a:normAutofit/>
          </a:bodyPr>
          <a:lstStyle/>
          <a:p>
            <a:r>
              <a:rPr lang="en-US" dirty="0" smtClean="0"/>
              <a:t>Full Application</a:t>
            </a:r>
            <a:br>
              <a:rPr lang="en-US" dirty="0" smtClean="0"/>
            </a:br>
            <a:r>
              <a:rPr lang="en-US" b="1" dirty="0" smtClean="0"/>
              <a:t>Voice Changer</a:t>
            </a:r>
            <a:endParaRPr lang="en-SG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A316-A6EC-4076-A3AA-B8B1826E0D88}" type="datetime1">
              <a:rPr lang="en-US" smtClean="0"/>
              <a:pPr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2015 YPY Productions</a:t>
            </a:r>
          </a:p>
        </p:txBody>
      </p:sp>
    </p:spTree>
    <p:extLst>
      <p:ext uri="{BB962C8B-B14F-4D97-AF65-F5344CB8AC3E}">
        <p14:creationId xmlns:p14="http://schemas.microsoft.com/office/powerpoint/2010/main" val="111837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4: </a:t>
            </a:r>
            <a:r>
              <a:rPr lang="en-US" dirty="0"/>
              <a:t>Setup your </a:t>
            </a:r>
            <a:r>
              <a:rPr lang="en-US" dirty="0" err="1"/>
              <a:t>datas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i="1" dirty="0" smtClean="0"/>
              <a:t>YOUR_EMAIL_CONTACT: </a:t>
            </a:r>
            <a:r>
              <a:rPr lang="en-US" sz="2400" i="1" dirty="0" smtClean="0"/>
              <a:t>your email contact</a:t>
            </a:r>
          </a:p>
          <a:p>
            <a:r>
              <a:rPr lang="en-US" sz="2400" b="1" i="1" dirty="0"/>
              <a:t>URL_YOUR_WEBSITE: </a:t>
            </a:r>
            <a:r>
              <a:rPr lang="en-US" sz="2400" i="1" dirty="0" err="1"/>
              <a:t>url</a:t>
            </a:r>
            <a:r>
              <a:rPr lang="en-US" sz="2400" i="1" dirty="0"/>
              <a:t> of your website</a:t>
            </a:r>
            <a:endParaRPr lang="en-US" sz="2400" i="1" dirty="0" smtClean="0"/>
          </a:p>
          <a:p>
            <a:r>
              <a:rPr lang="en-US" sz="2400" b="1" i="1" dirty="0" smtClean="0"/>
              <a:t>URL_YOUR_FACE_BOOK</a:t>
            </a:r>
            <a:r>
              <a:rPr lang="en-US" sz="2400" dirty="0" smtClean="0"/>
              <a:t>: </a:t>
            </a:r>
            <a:r>
              <a:rPr lang="en-US" sz="2400" dirty="0" err="1" smtClean="0"/>
              <a:t>url</a:t>
            </a:r>
            <a:r>
              <a:rPr lang="en-US" sz="2400" dirty="0" smtClean="0"/>
              <a:t> of your </a:t>
            </a:r>
            <a:r>
              <a:rPr lang="en-US" sz="2400" dirty="0" err="1" smtClean="0"/>
              <a:t>facebook</a:t>
            </a:r>
            <a:endParaRPr lang="en-US" sz="2400" dirty="0" smtClean="0"/>
          </a:p>
          <a:p>
            <a:r>
              <a:rPr lang="en-US" sz="2400" b="1" i="1" dirty="0" smtClean="0"/>
              <a:t>URL_MORE_APPS:</a:t>
            </a:r>
            <a:r>
              <a:rPr lang="en-US" sz="2400" i="1" dirty="0" smtClean="0"/>
              <a:t> The publisher </a:t>
            </a:r>
            <a:r>
              <a:rPr lang="en-US" sz="2400" i="1" dirty="0" err="1" smtClean="0"/>
              <a:t>url</a:t>
            </a:r>
            <a:r>
              <a:rPr lang="en-US" sz="2400" i="1" dirty="0" smtClean="0"/>
              <a:t> on </a:t>
            </a:r>
            <a:r>
              <a:rPr lang="en-US" sz="2400" i="1" dirty="0" err="1" smtClean="0"/>
              <a:t>google</a:t>
            </a:r>
            <a:r>
              <a:rPr lang="en-US" sz="2400" i="1" dirty="0" smtClean="0"/>
              <a:t> play for more apps</a:t>
            </a:r>
          </a:p>
          <a:p>
            <a:r>
              <a:rPr lang="en-US" sz="2400" b="1" i="1" dirty="0" smtClean="0"/>
              <a:t>NAME_FOLDER_RECORD :</a:t>
            </a:r>
            <a:r>
              <a:rPr lang="en-US" sz="2400" i="1" dirty="0" smtClean="0"/>
              <a:t> The destination folder when saving your record</a:t>
            </a:r>
          </a:p>
          <a:p>
            <a:r>
              <a:rPr lang="en-US" sz="2400" b="1" i="1" dirty="0" smtClean="0"/>
              <a:t>SHOW_ADVERTISEMENT : </a:t>
            </a:r>
            <a:r>
              <a:rPr lang="en-US" sz="2400" i="1" dirty="0" smtClean="0"/>
              <a:t>Let it to be </a:t>
            </a:r>
            <a:r>
              <a:rPr lang="en-US" sz="2400" b="1" i="1" dirty="0" smtClean="0"/>
              <a:t>true </a:t>
            </a:r>
            <a:r>
              <a:rPr lang="en-US" sz="2400" i="1" dirty="0" smtClean="0"/>
              <a:t>if you want to show </a:t>
            </a:r>
            <a:r>
              <a:rPr lang="en-US" sz="2400" i="1" dirty="0" err="1" smtClean="0"/>
              <a:t>advertisment</a:t>
            </a:r>
            <a:r>
              <a:rPr lang="en-US" sz="2400" i="1" dirty="0" smtClean="0"/>
              <a:t>, vice versa</a:t>
            </a:r>
            <a:r>
              <a:rPr lang="is-IS" sz="2400" i="1" dirty="0" smtClean="0"/>
              <a:t>…</a:t>
            </a:r>
          </a:p>
          <a:p>
            <a:r>
              <a:rPr lang="en-US" sz="2400" b="1" i="1" dirty="0" smtClean="0"/>
              <a:t>ADMOB_ID_BANNER: </a:t>
            </a:r>
            <a:r>
              <a:rPr lang="en-US" sz="2400" i="1" dirty="0" smtClean="0"/>
              <a:t>Your </a:t>
            </a:r>
            <a:r>
              <a:rPr lang="en-US" sz="2400" i="1" dirty="0" err="1" smtClean="0"/>
              <a:t>admob</a:t>
            </a:r>
            <a:r>
              <a:rPr lang="en-US" sz="2400" i="1" dirty="0" smtClean="0"/>
              <a:t> banner id</a:t>
            </a:r>
          </a:p>
          <a:p>
            <a:r>
              <a:rPr lang="en-US" sz="2400" b="1" i="1" dirty="0" smtClean="0"/>
              <a:t>ADMOB_ID_INTERTESTIAL:</a:t>
            </a:r>
            <a:r>
              <a:rPr lang="en-US" sz="2400" i="1" dirty="0" smtClean="0"/>
              <a:t> your </a:t>
            </a:r>
            <a:r>
              <a:rPr lang="en-US" sz="2400" i="1" dirty="0" err="1" smtClean="0"/>
              <a:t>admob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intertesitial</a:t>
            </a:r>
            <a:r>
              <a:rPr lang="en-US" sz="2400" i="1" dirty="0" smtClean="0"/>
              <a:t> id</a:t>
            </a:r>
            <a:endParaRPr lang="en-US" sz="2400" b="1" i="1" dirty="0" smtClean="0"/>
          </a:p>
          <a:p>
            <a:endParaRPr lang="en-US" sz="2400" i="1" dirty="0" smtClean="0"/>
          </a:p>
          <a:p>
            <a:endParaRPr lang="en-US" sz="2800" b="1" dirty="0" smtClean="0"/>
          </a:p>
          <a:p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 2015 YPY Productions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40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4: </a:t>
            </a:r>
            <a:r>
              <a:rPr lang="en-US" dirty="0"/>
              <a:t>Setup your </a:t>
            </a:r>
            <a:r>
              <a:rPr lang="en-US" dirty="0" err="1"/>
              <a:t>datas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 2015 YPY Productions</a:t>
            </a:r>
            <a:endParaRPr lang="en-US" dirty="0"/>
          </a:p>
        </p:txBody>
      </p:sp>
      <p:pic>
        <p:nvPicPr>
          <p:cNvPr id="7" name="Content Placeholder 6" descr="12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r="1369"/>
          <a:stretch>
            <a:fillRect/>
          </a:stretch>
        </p:blipFill>
        <p:spPr>
          <a:xfrm>
            <a:off x="3810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6557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5: Change </a:t>
            </a:r>
            <a:r>
              <a:rPr lang="en-US" dirty="0" err="1" smtClean="0"/>
              <a:t>packagename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to package </a:t>
            </a:r>
            <a:r>
              <a:rPr lang="en-US" b="1" dirty="0" err="1" smtClean="0"/>
              <a:t>com.ypyproductions.voicechanger</a:t>
            </a:r>
            <a:endParaRPr lang="en-US" b="1" dirty="0" smtClean="0"/>
          </a:p>
          <a:p>
            <a:r>
              <a:rPr lang="en-US" dirty="0" smtClean="0"/>
              <a:t>Uncheck </a:t>
            </a:r>
            <a:r>
              <a:rPr lang="en-US" b="1" dirty="0" smtClean="0"/>
              <a:t>Compact Empty Middle packages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pic>
        <p:nvPicPr>
          <p:cNvPr id="6" name="Picture 5" descr="Screen Shot 2015-10-12 at 4.37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200400"/>
            <a:ext cx="4343400" cy="31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5: Change </a:t>
            </a:r>
            <a:r>
              <a:rPr lang="en-US" dirty="0" err="1" smtClean="0"/>
              <a:t>packagename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mouse to </a:t>
            </a:r>
            <a:r>
              <a:rPr lang="en-US" b="1" dirty="0" err="1" smtClean="0"/>
              <a:t>ypyproductions</a:t>
            </a:r>
            <a:r>
              <a:rPr lang="en-US" dirty="0" smtClean="0"/>
              <a:t>, Select </a:t>
            </a:r>
            <a:r>
              <a:rPr lang="en-US" b="1" dirty="0" smtClean="0"/>
              <a:t>Refactor/Rename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pic>
        <p:nvPicPr>
          <p:cNvPr id="7" name="Picture 6" descr="Screen Shot 2015-10-12 at 4.43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67000"/>
            <a:ext cx="480060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5: Change </a:t>
            </a:r>
            <a:r>
              <a:rPr lang="en-US" dirty="0" err="1" smtClean="0"/>
              <a:t>packagename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warning dialog will </a:t>
            </a:r>
            <a:r>
              <a:rPr lang="en-US" dirty="0" err="1" smtClean="0"/>
              <a:t>show.Please</a:t>
            </a:r>
            <a:r>
              <a:rPr lang="en-US" dirty="0" smtClean="0"/>
              <a:t> select rename package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pic>
        <p:nvPicPr>
          <p:cNvPr id="6" name="Picture 5" descr="Screen Shot 2015-10-12 at 4.4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7" y="2743200"/>
            <a:ext cx="7568903" cy="32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5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5: Change </a:t>
            </a:r>
            <a:r>
              <a:rPr lang="en-US" dirty="0" err="1" smtClean="0"/>
              <a:t>packagename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rename to your name</a:t>
            </a:r>
          </a:p>
          <a:p>
            <a:r>
              <a:rPr lang="en-US" dirty="0" smtClean="0"/>
              <a:t>The same way for </a:t>
            </a:r>
            <a:r>
              <a:rPr lang="en-US" b="1" dirty="0" err="1" smtClean="0"/>
              <a:t>voicechanger</a:t>
            </a:r>
            <a:r>
              <a:rPr lang="en-US" b="1" dirty="0"/>
              <a:t> </a:t>
            </a:r>
            <a:r>
              <a:rPr lang="en-US" dirty="0" smtClean="0"/>
              <a:t>package if you want to change more</a:t>
            </a:r>
          </a:p>
          <a:p>
            <a:r>
              <a:rPr lang="en-US" dirty="0" smtClean="0"/>
              <a:t>You can refer more ways to change </a:t>
            </a:r>
            <a:r>
              <a:rPr lang="en-US" dirty="0" err="1" smtClean="0"/>
              <a:t>packagename</a:t>
            </a:r>
            <a:r>
              <a:rPr lang="en-US" dirty="0" smtClean="0"/>
              <a:t> in Android Studio</a:t>
            </a:r>
          </a:p>
          <a:p>
            <a:pPr lvl="1"/>
            <a:r>
              <a:rPr lang="en-US" dirty="0">
                <a:hlinkClick r:id="rId2"/>
              </a:rPr>
              <a:t>http://stackoverflow.com/questions/6600329/how-do-i-rename-the-android-package-</a:t>
            </a:r>
            <a:r>
              <a:rPr lang="en-US" dirty="0" smtClean="0">
                <a:hlinkClick r:id="rId2"/>
              </a:rPr>
              <a:t>name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https://www.youtube.com/watch?v=A-</a:t>
            </a:r>
            <a:r>
              <a:rPr lang="en-US" dirty="0" smtClean="0">
                <a:hlinkClick r:id="rId3"/>
              </a:rPr>
              <a:t>rITYZQj0A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5: Change </a:t>
            </a:r>
            <a:r>
              <a:rPr lang="en-US" dirty="0" err="1" smtClean="0"/>
              <a:t>packagename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changing </a:t>
            </a:r>
            <a:r>
              <a:rPr lang="en-US" dirty="0" err="1" smtClean="0"/>
              <a:t>packagename</a:t>
            </a:r>
            <a:r>
              <a:rPr lang="en-US" dirty="0" smtClean="0"/>
              <a:t> done, Please change your </a:t>
            </a:r>
            <a:r>
              <a:rPr lang="en-US" b="1" dirty="0" err="1" smtClean="0"/>
              <a:t>applicationid</a:t>
            </a:r>
            <a:r>
              <a:rPr lang="en-US" dirty="0" smtClean="0"/>
              <a:t> in</a:t>
            </a:r>
            <a:r>
              <a:rPr lang="en-US" b="1" dirty="0" smtClean="0"/>
              <a:t> </a:t>
            </a:r>
            <a:r>
              <a:rPr lang="en-US" b="1" dirty="0" err="1" smtClean="0"/>
              <a:t>build.gradle</a:t>
            </a:r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pic>
        <p:nvPicPr>
          <p:cNvPr id="6" name="Picture 5" descr="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22641"/>
            <a:ext cx="6037707" cy="37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6: </a:t>
            </a:r>
            <a:r>
              <a:rPr lang="en-US" dirty="0"/>
              <a:t>Translate Project To Your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b="1" dirty="0" err="1" smtClean="0"/>
              <a:t>strings.xml</a:t>
            </a:r>
            <a:r>
              <a:rPr lang="en-US" b="1" dirty="0" smtClean="0"/>
              <a:t> </a:t>
            </a:r>
            <a:r>
              <a:rPr lang="en-US" dirty="0" smtClean="0"/>
              <a:t>in </a:t>
            </a:r>
            <a:r>
              <a:rPr lang="en-US" b="1" dirty="0" smtClean="0"/>
              <a:t>res/values</a:t>
            </a:r>
            <a:r>
              <a:rPr lang="en-US" dirty="0" smtClean="0"/>
              <a:t> and translate</a:t>
            </a:r>
          </a:p>
          <a:p>
            <a:r>
              <a:rPr lang="en-US" dirty="0" smtClean="0"/>
              <a:t>For examples:</a:t>
            </a:r>
          </a:p>
          <a:p>
            <a:pPr>
              <a:buNone/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&lt;string name=</a:t>
            </a:r>
            <a:r>
              <a:rPr lang="en-US" sz="2800" i="1" dirty="0" smtClean="0">
                <a:solidFill>
                  <a:srgbClr val="FF0000"/>
                </a:solidFill>
              </a:rPr>
              <a:t>"</a:t>
            </a:r>
            <a:r>
              <a:rPr lang="en-US" sz="2800" i="1" dirty="0" err="1" smtClean="0">
                <a:solidFill>
                  <a:srgbClr val="FF0000"/>
                </a:solidFill>
              </a:rPr>
              <a:t>title_confirm</a:t>
            </a:r>
            <a:r>
              <a:rPr lang="en-US" sz="2800" i="1" dirty="0" smtClean="0">
                <a:solidFill>
                  <a:srgbClr val="FF0000"/>
                </a:solidFill>
              </a:rPr>
              <a:t>"&gt;Confirm&lt;/string&gt;</a:t>
            </a:r>
          </a:p>
          <a:p>
            <a:pPr>
              <a:buNone/>
            </a:pPr>
            <a:r>
              <a:rPr lang="en-US" sz="2800" dirty="0" smtClean="0"/>
              <a:t> You only allow to change “</a:t>
            </a:r>
            <a:r>
              <a:rPr lang="en-US" sz="2800" dirty="0" smtClean="0">
                <a:solidFill>
                  <a:srgbClr val="FF0000"/>
                </a:solidFill>
              </a:rPr>
              <a:t>Confirm</a:t>
            </a:r>
            <a:r>
              <a:rPr lang="en-US" sz="2800" dirty="0" smtClean="0"/>
              <a:t>” </a:t>
            </a:r>
            <a:r>
              <a:rPr lang="en-US" sz="2800" dirty="0" err="1" smtClean="0"/>
              <a:t>word.Dont</a:t>
            </a:r>
            <a:r>
              <a:rPr lang="en-US" sz="2800" dirty="0" smtClean="0"/>
              <a:t> translate “</a:t>
            </a:r>
            <a:r>
              <a:rPr lang="en-US" sz="2800" i="1" dirty="0" err="1" smtClean="0">
                <a:solidFill>
                  <a:srgbClr val="FF0000"/>
                </a:solidFill>
              </a:rPr>
              <a:t>title_confirm</a:t>
            </a:r>
            <a:r>
              <a:rPr lang="en-US" sz="2800" dirty="0" smtClean="0"/>
              <a:t>”</a:t>
            </a:r>
          </a:p>
          <a:p>
            <a:r>
              <a:rPr lang="en-US" dirty="0" smtClean="0"/>
              <a:t>With the string format for examples:</a:t>
            </a:r>
          </a:p>
          <a:p>
            <a:pPr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    &lt;string name=</a:t>
            </a:r>
            <a:r>
              <a:rPr lang="en-US" sz="2400" i="1" dirty="0" smtClean="0">
                <a:solidFill>
                  <a:srgbClr val="FF0000"/>
                </a:solidFill>
              </a:rPr>
              <a:t>"</a:t>
            </a:r>
            <a:r>
              <a:rPr lang="en-US" sz="2400" i="1" dirty="0" err="1">
                <a:solidFill>
                  <a:srgbClr val="FF0000"/>
                </a:solidFill>
              </a:rPr>
              <a:t>info_version_format</a:t>
            </a:r>
            <a:r>
              <a:rPr lang="en-US" sz="2400" i="1" dirty="0" smtClean="0">
                <a:solidFill>
                  <a:srgbClr val="FF0000"/>
                </a:solidFill>
              </a:rPr>
              <a:t>"&gt;Version:%1$s&lt;/string&gt;</a:t>
            </a:r>
          </a:p>
          <a:p>
            <a:pPr>
              <a:buNone/>
            </a:pPr>
            <a:r>
              <a:rPr lang="en-US" sz="2400" dirty="0" smtClean="0"/>
              <a:t>You only allow to change </a:t>
            </a:r>
            <a:r>
              <a:rPr lang="en-US" sz="2400" i="1" dirty="0" smtClean="0">
                <a:solidFill>
                  <a:srgbClr val="FF0000"/>
                </a:solidFill>
              </a:rPr>
              <a:t>Version </a:t>
            </a:r>
            <a:r>
              <a:rPr lang="en-US" sz="2400" dirty="0" smtClean="0"/>
              <a:t>word and keep </a:t>
            </a:r>
            <a:r>
              <a:rPr lang="en-US" sz="2400" i="1" dirty="0" smtClean="0">
                <a:solidFill>
                  <a:srgbClr val="FF0000"/>
                </a:solidFill>
              </a:rPr>
              <a:t>%1$s </a:t>
            </a:r>
            <a:r>
              <a:rPr lang="en-US" sz="2400" dirty="0" smtClean="0"/>
              <a:t>string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2015 YPY Productions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7</a:t>
            </a:r>
            <a:r>
              <a:rPr lang="en-US" dirty="0" smtClean="0"/>
              <a:t>: Change Icon of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To change icon app, let replace file </a:t>
            </a:r>
            <a:r>
              <a:rPr lang="en-US" sz="2800" b="1" dirty="0" err="1" smtClean="0"/>
              <a:t>ic_launcher.png</a:t>
            </a:r>
            <a:r>
              <a:rPr lang="en-US" sz="2800" dirty="0" smtClean="0"/>
              <a:t> in 4 folders and keep size of this image</a:t>
            </a:r>
          </a:p>
          <a:p>
            <a:pPr lvl="1"/>
            <a:r>
              <a:rPr lang="en-US" sz="2400" b="1" dirty="0"/>
              <a:t>r</a:t>
            </a:r>
            <a:r>
              <a:rPr lang="en-US" sz="2400" b="1" dirty="0" smtClean="0"/>
              <a:t>es/</a:t>
            </a:r>
            <a:r>
              <a:rPr lang="en-US" sz="2400" b="1" dirty="0" err="1" smtClean="0"/>
              <a:t>xxhdpi</a:t>
            </a:r>
            <a:r>
              <a:rPr lang="en-US" sz="2400" b="1" dirty="0" smtClean="0"/>
              <a:t> : size 144x144px</a:t>
            </a:r>
          </a:p>
          <a:p>
            <a:pPr lvl="1"/>
            <a:r>
              <a:rPr lang="en-US" sz="2400" b="1" dirty="0" smtClean="0"/>
              <a:t>res/</a:t>
            </a:r>
            <a:r>
              <a:rPr lang="en-US" sz="2400" b="1" dirty="0" err="1" smtClean="0"/>
              <a:t>xhdpi</a:t>
            </a:r>
            <a:r>
              <a:rPr lang="en-US" sz="2400" b="1" dirty="0" smtClean="0"/>
              <a:t> : size 96x96px</a:t>
            </a:r>
          </a:p>
          <a:p>
            <a:pPr lvl="1"/>
            <a:r>
              <a:rPr lang="en-US" sz="2400" b="1" dirty="0" smtClean="0"/>
              <a:t>res/</a:t>
            </a:r>
            <a:r>
              <a:rPr lang="en-US" sz="2400" b="1" dirty="0" err="1" smtClean="0"/>
              <a:t>hdpi</a:t>
            </a:r>
            <a:r>
              <a:rPr lang="en-US" sz="2400" b="1" dirty="0" smtClean="0"/>
              <a:t>: size 72x72 </a:t>
            </a:r>
            <a:r>
              <a:rPr lang="en-US" sz="2400" b="1" dirty="0" err="1" smtClean="0"/>
              <a:t>px</a:t>
            </a:r>
            <a:endParaRPr lang="en-US" sz="2400" b="1" dirty="0" smtClean="0"/>
          </a:p>
          <a:p>
            <a:pPr lvl="1"/>
            <a:r>
              <a:rPr lang="en-US" sz="2400" b="1" dirty="0" smtClean="0"/>
              <a:t>res/</a:t>
            </a:r>
            <a:r>
              <a:rPr lang="en-US" sz="2400" b="1" dirty="0" err="1" smtClean="0"/>
              <a:t>mdpi</a:t>
            </a:r>
            <a:r>
              <a:rPr lang="en-US" sz="2400" b="1" dirty="0" smtClean="0"/>
              <a:t>: size 48x48px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 2015 YPY Productions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2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7</a:t>
            </a:r>
            <a:r>
              <a:rPr lang="en-US" dirty="0" smtClean="0"/>
              <a:t>: Change Icon of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 2015 YPY Productions</a:t>
            </a:r>
            <a:endParaRPr lang="en-US" dirty="0"/>
          </a:p>
        </p:txBody>
      </p:sp>
      <p:pic>
        <p:nvPicPr>
          <p:cNvPr id="7" name="Picture 6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71600"/>
            <a:ext cx="666691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0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Record </a:t>
            </a:r>
            <a:r>
              <a:rPr lang="en-US" dirty="0"/>
              <a:t>your voice</a:t>
            </a:r>
          </a:p>
          <a:p>
            <a:r>
              <a:rPr lang="en-US" dirty="0" smtClean="0"/>
              <a:t>Apply effects (</a:t>
            </a:r>
            <a:r>
              <a:rPr lang="en-US" b="1" dirty="0" smtClean="0"/>
              <a:t>10 effects for voice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Save </a:t>
            </a:r>
            <a:r>
              <a:rPr lang="en-US" dirty="0"/>
              <a:t>and share </a:t>
            </a:r>
            <a:r>
              <a:rPr lang="en-US" dirty="0" smtClean="0"/>
              <a:t>voice</a:t>
            </a:r>
            <a:endParaRPr lang="en-US" dirty="0"/>
          </a:p>
          <a:p>
            <a:r>
              <a:rPr lang="en-US" dirty="0" smtClean="0"/>
              <a:t>View </a:t>
            </a:r>
            <a:r>
              <a:rPr lang="en-US" dirty="0"/>
              <a:t>your records</a:t>
            </a:r>
          </a:p>
          <a:p>
            <a:r>
              <a:rPr lang="en-US" dirty="0" smtClean="0"/>
              <a:t>Beautiful UI</a:t>
            </a:r>
          </a:p>
          <a:p>
            <a:r>
              <a:rPr lang="en-US" dirty="0" err="1" smtClean="0"/>
              <a:t>Admob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Material Design</a:t>
            </a:r>
            <a:endParaRPr lang="en-US" dirty="0"/>
          </a:p>
          <a:p>
            <a:r>
              <a:rPr lang="en-US" dirty="0" smtClean="0"/>
              <a:t>Set </a:t>
            </a:r>
            <a:r>
              <a:rPr lang="en-US" dirty="0"/>
              <a:t>voice as ringtone or notification sound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2015 YPY Productions</a:t>
            </a:r>
          </a:p>
        </p:txBody>
      </p:sp>
    </p:spTree>
    <p:extLst>
      <p:ext uri="{BB962C8B-B14F-4D97-AF65-F5344CB8AC3E}">
        <p14:creationId xmlns:p14="http://schemas.microsoft.com/office/powerpoint/2010/main" val="2360864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7: Change other icons of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change other icons of </a:t>
            </a:r>
            <a:r>
              <a:rPr lang="en-US" dirty="0" err="1" smtClean="0"/>
              <a:t>application.Let</a:t>
            </a:r>
            <a:r>
              <a:rPr lang="en-US" dirty="0" smtClean="0"/>
              <a:t> go to your folder </a:t>
            </a:r>
            <a:r>
              <a:rPr lang="en-US" b="1" dirty="0" err="1" smtClean="0"/>
              <a:t>VoiceChanger</a:t>
            </a:r>
            <a:r>
              <a:rPr lang="en-US" b="1" dirty="0" smtClean="0"/>
              <a:t>/app/</a:t>
            </a:r>
            <a:r>
              <a:rPr lang="en-US" b="1" dirty="0" err="1" smtClean="0"/>
              <a:t>src</a:t>
            </a:r>
            <a:r>
              <a:rPr lang="en-US" b="1" dirty="0" smtClean="0"/>
              <a:t>/main/res</a:t>
            </a:r>
          </a:p>
          <a:p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pic>
        <p:nvPicPr>
          <p:cNvPr id="7" name="Picture 6" descr="Screen Shot 2015-10-12 at 4.1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30" y="2743200"/>
            <a:ext cx="63939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47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7: Change other icons of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see 4 folders</a:t>
            </a:r>
          </a:p>
          <a:p>
            <a:pPr lvl="1"/>
            <a:r>
              <a:rPr lang="en-US" b="1" dirty="0" err="1"/>
              <a:t>d</a:t>
            </a:r>
            <a:r>
              <a:rPr lang="en-US" b="1" dirty="0" err="1" smtClean="0"/>
              <a:t>rawable-xxhdpi</a:t>
            </a:r>
            <a:endParaRPr lang="en-US" b="1" dirty="0" smtClean="0"/>
          </a:p>
          <a:p>
            <a:pPr lvl="1"/>
            <a:r>
              <a:rPr lang="en-US" b="1" dirty="0" err="1" smtClean="0"/>
              <a:t>drawable-xhdpi</a:t>
            </a:r>
            <a:endParaRPr lang="en-US" b="1" dirty="0" smtClean="0"/>
          </a:p>
          <a:p>
            <a:pPr lvl="1"/>
            <a:r>
              <a:rPr lang="en-US" b="1" dirty="0" err="1" smtClean="0"/>
              <a:t>drawable-mdpi</a:t>
            </a:r>
            <a:endParaRPr lang="en-US" b="1" dirty="0" smtClean="0"/>
          </a:p>
          <a:p>
            <a:pPr lvl="1"/>
            <a:r>
              <a:rPr lang="en-US" b="1" dirty="0" err="1" smtClean="0"/>
              <a:t>drawable-hdpi</a:t>
            </a:r>
            <a:endParaRPr lang="en-US" b="1" dirty="0" smtClean="0"/>
          </a:p>
          <a:p>
            <a:r>
              <a:rPr lang="en-US" dirty="0" smtClean="0"/>
              <a:t>Let see all icons in those folders, and replace it to your </a:t>
            </a:r>
            <a:r>
              <a:rPr lang="en-US" dirty="0" err="1" smtClean="0"/>
              <a:t>icon.Please</a:t>
            </a:r>
            <a:r>
              <a:rPr lang="en-US" dirty="0" smtClean="0"/>
              <a:t> keep icon size as the old image</a:t>
            </a:r>
          </a:p>
          <a:p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6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8</a:t>
            </a:r>
            <a:r>
              <a:rPr lang="en-US" dirty="0" smtClean="0"/>
              <a:t>: Export APK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export </a:t>
            </a:r>
            <a:r>
              <a:rPr lang="en-US" dirty="0" err="1" smtClean="0"/>
              <a:t>apk</a:t>
            </a:r>
            <a:r>
              <a:rPr lang="en-US" dirty="0" smtClean="0"/>
              <a:t> to publish to </a:t>
            </a:r>
            <a:r>
              <a:rPr lang="en-US" dirty="0" err="1" smtClean="0"/>
              <a:t>google</a:t>
            </a:r>
            <a:r>
              <a:rPr lang="en-US" dirty="0" smtClean="0"/>
              <a:t> play</a:t>
            </a:r>
            <a:endParaRPr lang="en-US" dirty="0"/>
          </a:p>
          <a:p>
            <a:r>
              <a:rPr lang="en-US" dirty="0" smtClean="0"/>
              <a:t>From android studio select </a:t>
            </a:r>
            <a:r>
              <a:rPr lang="en-US" b="1" dirty="0" smtClean="0"/>
              <a:t>Build/Generate signed </a:t>
            </a:r>
            <a:r>
              <a:rPr lang="en-US" b="1" dirty="0" err="1" smtClean="0"/>
              <a:t>apk</a:t>
            </a:r>
            <a:endParaRPr lang="en-US" b="1" dirty="0"/>
          </a:p>
          <a:p>
            <a:r>
              <a:rPr lang="en-US" dirty="0" smtClean="0"/>
              <a:t>Select your </a:t>
            </a:r>
            <a:r>
              <a:rPr lang="en-US" dirty="0" err="1" smtClean="0"/>
              <a:t>keystore</a:t>
            </a:r>
            <a:r>
              <a:rPr lang="en-US" dirty="0" smtClean="0"/>
              <a:t> and want to export </a:t>
            </a:r>
            <a:r>
              <a:rPr lang="en-US" dirty="0" err="1" smtClean="0"/>
              <a:t>it.If</a:t>
            </a:r>
            <a:r>
              <a:rPr lang="en-US" dirty="0" smtClean="0"/>
              <a:t> you did not have any </a:t>
            </a:r>
            <a:r>
              <a:rPr lang="en-US" dirty="0" err="1" smtClean="0"/>
              <a:t>keystore</a:t>
            </a:r>
            <a:r>
              <a:rPr lang="en-US" dirty="0" smtClean="0"/>
              <a:t>, you can create it from this dialog</a:t>
            </a:r>
          </a:p>
          <a:p>
            <a:r>
              <a:rPr lang="en-US" dirty="0" smtClean="0"/>
              <a:t>It same as eclipse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5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8</a:t>
            </a:r>
            <a:r>
              <a:rPr lang="en-US" dirty="0" smtClean="0"/>
              <a:t>: Export APK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2014 YPY Productions</a:t>
            </a:r>
            <a:endParaRPr lang="en-US"/>
          </a:p>
        </p:txBody>
      </p:sp>
      <p:pic>
        <p:nvPicPr>
          <p:cNvPr id="7" name="Content Placeholder 6" descr="Screen Shot 2015-10-12 at 4.19.22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" b="2456"/>
          <a:stretch>
            <a:fillRect/>
          </a:stretch>
        </p:blipFill>
        <p:spPr>
          <a:xfrm>
            <a:off x="838200" y="1600200"/>
            <a:ext cx="7897644" cy="4343400"/>
          </a:xfrm>
        </p:spPr>
      </p:pic>
    </p:spTree>
    <p:extLst>
      <p:ext uri="{BB962C8B-B14F-4D97-AF65-F5344CB8AC3E}">
        <p14:creationId xmlns:p14="http://schemas.microsoft.com/office/powerpoint/2010/main" val="380651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8: Run Project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setting up project finishing, you can run and install application.</a:t>
            </a:r>
          </a:p>
          <a:p>
            <a:r>
              <a:rPr lang="en-US" dirty="0" smtClean="0"/>
              <a:t>If you have any problem about this </a:t>
            </a:r>
            <a:r>
              <a:rPr lang="en-US" dirty="0" err="1" smtClean="0"/>
              <a:t>project.Please</a:t>
            </a:r>
            <a:r>
              <a:rPr lang="en-US" dirty="0" smtClean="0"/>
              <a:t> send email to </a:t>
            </a:r>
            <a:r>
              <a:rPr lang="en-US" dirty="0" err="1" smtClean="0"/>
              <a:t>me.My</a:t>
            </a:r>
            <a:r>
              <a:rPr lang="en-US" dirty="0" smtClean="0"/>
              <a:t> email is </a:t>
            </a:r>
            <a:r>
              <a:rPr lang="en-US" b="1" dirty="0" smtClean="0">
                <a:hlinkClick r:id="rId2"/>
              </a:rPr>
              <a:t>baodotrung@gmail.com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2015 YPY Productions</a:t>
            </a:r>
          </a:p>
        </p:txBody>
      </p:sp>
    </p:spTree>
    <p:extLst>
      <p:ext uri="{BB962C8B-B14F-4D97-AF65-F5344CB8AC3E}">
        <p14:creationId xmlns:p14="http://schemas.microsoft.com/office/powerpoint/2010/main" val="16134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r>
              <a:rPr lang="en-US" dirty="0" smtClean="0"/>
              <a:t>HOPE YOU ENJOY IT.THANK YOU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2015 YPY Productions</a:t>
            </a:r>
          </a:p>
        </p:txBody>
      </p:sp>
    </p:spTree>
    <p:extLst>
      <p:ext uri="{BB962C8B-B14F-4D97-AF65-F5344CB8AC3E}">
        <p14:creationId xmlns:p14="http://schemas.microsoft.com/office/powerpoint/2010/main" val="622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Develop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download and install Android Studio via this link</a:t>
            </a:r>
          </a:p>
          <a:p>
            <a:pPr lvl="1"/>
            <a:r>
              <a:rPr lang="en-US" dirty="0">
                <a:hlinkClick r:id="rId2"/>
              </a:rPr>
              <a:t>https://developer.android.com/sdk/</a:t>
            </a:r>
            <a:r>
              <a:rPr lang="en-US" dirty="0" smtClean="0">
                <a:hlinkClick r:id="rId2"/>
              </a:rPr>
              <a:t>index.html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2015 YPY Productions</a:t>
            </a:r>
          </a:p>
        </p:txBody>
      </p:sp>
    </p:spTree>
    <p:extLst>
      <p:ext uri="{BB962C8B-B14F-4D97-AF65-F5344CB8AC3E}">
        <p14:creationId xmlns:p14="http://schemas.microsoft.com/office/powerpoint/2010/main" val="109743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Setup Project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 file </a:t>
            </a:r>
            <a:r>
              <a:rPr lang="en-US" dirty="0" smtClean="0"/>
              <a:t>“</a:t>
            </a:r>
            <a:r>
              <a:rPr lang="en-US" b="1" i="1" dirty="0" err="1"/>
              <a:t>c</a:t>
            </a:r>
            <a:r>
              <a:rPr lang="en-US" b="1" i="1" dirty="0" err="1" smtClean="0"/>
              <a:t>odecayon-xxxx.zip</a:t>
            </a:r>
            <a:r>
              <a:rPr lang="en-US" b="1" i="1" dirty="0" smtClean="0"/>
              <a:t>”</a:t>
            </a:r>
          </a:p>
          <a:p>
            <a:r>
              <a:rPr lang="en-US" dirty="0" smtClean="0"/>
              <a:t>Import project </a:t>
            </a:r>
            <a:r>
              <a:rPr lang="en-US" dirty="0"/>
              <a:t>in </a:t>
            </a:r>
            <a:r>
              <a:rPr lang="en-US" b="1" i="1" dirty="0" err="1" smtClean="0"/>
              <a:t>VoiceChanger</a:t>
            </a:r>
            <a:r>
              <a:rPr lang="en-US" b="1" i="1" dirty="0" smtClean="0"/>
              <a:t> </a:t>
            </a:r>
            <a:r>
              <a:rPr lang="en-US" dirty="0" smtClean="0"/>
              <a:t>folder to </a:t>
            </a:r>
            <a:r>
              <a:rPr lang="en-US" b="1" dirty="0" smtClean="0"/>
              <a:t>Android Studio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2015 YPY Productions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130" y="2819400"/>
            <a:ext cx="480847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Setup Project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importing </a:t>
            </a:r>
            <a:r>
              <a:rPr lang="en-US" dirty="0" err="1" smtClean="0"/>
              <a:t>done.You</a:t>
            </a:r>
            <a:r>
              <a:rPr lang="en-US" dirty="0" smtClean="0"/>
              <a:t> can see this workspace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2015 YPY Productions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 descr="Screen Shot 2015-10-12 at 4.0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67000"/>
            <a:ext cx="6324600" cy="36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4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</a:t>
            </a:r>
            <a:r>
              <a:rPr lang="en-US" dirty="0"/>
              <a:t>2: Configure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to your app name, and copyright text in </a:t>
            </a:r>
            <a:r>
              <a:rPr lang="en-US" b="1" dirty="0"/>
              <a:t>res/values/</a:t>
            </a:r>
            <a:r>
              <a:rPr lang="en-US" b="1" dirty="0" err="1"/>
              <a:t>strings.xml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 2015 YPY Productions</a:t>
            </a:r>
            <a:endParaRPr lang="en-US" dirty="0"/>
          </a:p>
        </p:txBody>
      </p:sp>
      <p:pic>
        <p:nvPicPr>
          <p:cNvPr id="9" name="Picture 8" descr="12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67000"/>
            <a:ext cx="6324600" cy="3678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Change version code or version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To change version code or version name, You must to go </a:t>
            </a:r>
            <a:r>
              <a:rPr lang="en-US" sz="2400" b="1" dirty="0" err="1" smtClean="0"/>
              <a:t>build.gradle</a:t>
            </a:r>
            <a:r>
              <a:rPr lang="en-US" sz="2400" dirty="0" smtClean="0"/>
              <a:t> </a:t>
            </a:r>
            <a:r>
              <a:rPr lang="en-US" sz="2400" dirty="0" err="1" smtClean="0"/>
              <a:t>file.You</a:t>
            </a:r>
            <a:r>
              <a:rPr lang="en-US" sz="2400" dirty="0" smtClean="0"/>
              <a:t> can see the below image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2015 YPY Productions</a:t>
            </a:r>
          </a:p>
        </p:txBody>
      </p:sp>
      <p:pic>
        <p:nvPicPr>
          <p:cNvPr id="7" name="Picture 6" descr="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16949"/>
            <a:ext cx="6409596" cy="39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9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4: </a:t>
            </a:r>
            <a:r>
              <a:rPr lang="en-US" dirty="0"/>
              <a:t>Setup your </a:t>
            </a:r>
            <a:r>
              <a:rPr lang="en-US" dirty="0" err="1"/>
              <a:t>datas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 2015 YPY Productions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class </a:t>
            </a:r>
            <a:r>
              <a:rPr lang="en-US" b="1" dirty="0" err="1" smtClean="0"/>
              <a:t>IVoiceChangerContants.java</a:t>
            </a:r>
            <a:r>
              <a:rPr lang="en-US" dirty="0" smtClean="0"/>
              <a:t> in package </a:t>
            </a:r>
            <a:r>
              <a:rPr lang="en-US" b="1" dirty="0" err="1" smtClean="0"/>
              <a:t>com.ypyproductions.voicechanger.constants</a:t>
            </a:r>
            <a:endParaRPr lang="en-US" b="1" dirty="0" smtClean="0"/>
          </a:p>
          <a:p>
            <a:r>
              <a:rPr lang="en-US" dirty="0" smtClean="0"/>
              <a:t>You can see some </a:t>
            </a:r>
            <a:r>
              <a:rPr lang="en-US" dirty="0" err="1" smtClean="0"/>
              <a:t>params.We</a:t>
            </a:r>
            <a:r>
              <a:rPr lang="en-US" dirty="0" smtClean="0"/>
              <a:t> will configure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4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4: </a:t>
            </a:r>
            <a:r>
              <a:rPr lang="en-US" dirty="0"/>
              <a:t>Setup your </a:t>
            </a:r>
            <a:r>
              <a:rPr lang="en-US" dirty="0" err="1"/>
              <a:t>datas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9E75-31A6-4D3B-963A-1FEEE417ED36}" type="datetime1">
              <a:rPr lang="en-US" smtClean="0"/>
              <a:pPr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 2015 YPY Productions</a:t>
            </a:r>
            <a:endParaRPr lang="en-US" dirty="0"/>
          </a:p>
        </p:txBody>
      </p:sp>
      <p:pic>
        <p:nvPicPr>
          <p:cNvPr id="3" name="Picture 2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7992402" cy="427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805</Words>
  <Application>Microsoft Macintosh PowerPoint</Application>
  <PresentationFormat>On-screen Show (4:3)</PresentationFormat>
  <Paragraphs>155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Full Application Voice Changer</vt:lpstr>
      <vt:lpstr>Core Features</vt:lpstr>
      <vt:lpstr>Setup Develop Tools</vt:lpstr>
      <vt:lpstr>Step 1: Setup Project</vt:lpstr>
      <vt:lpstr>Step 1: Setup Project</vt:lpstr>
      <vt:lpstr>Step 2: Configure Project</vt:lpstr>
      <vt:lpstr>Step 3: Change version code or version name</vt:lpstr>
      <vt:lpstr>Step 4: Setup your datas</vt:lpstr>
      <vt:lpstr>Step 4: Setup your datas</vt:lpstr>
      <vt:lpstr>Step 4: Setup your datas</vt:lpstr>
      <vt:lpstr>Step 4: Setup your datas</vt:lpstr>
      <vt:lpstr>Step 5: Change packagename</vt:lpstr>
      <vt:lpstr>Step 5: Change packagename</vt:lpstr>
      <vt:lpstr>Step 5: Change packagename</vt:lpstr>
      <vt:lpstr>Step 5: Change packagename</vt:lpstr>
      <vt:lpstr>Step 5: Change packagename</vt:lpstr>
      <vt:lpstr>Step 6: Translate Project To Your Language</vt:lpstr>
      <vt:lpstr>Step 7: Change Icon of Application</vt:lpstr>
      <vt:lpstr>Step 7: Change Icon of Application</vt:lpstr>
      <vt:lpstr>Step 7: Change other icons of Application</vt:lpstr>
      <vt:lpstr>Step 7: Change other icons of Application</vt:lpstr>
      <vt:lpstr>Step 8: Export APK</vt:lpstr>
      <vt:lpstr>Step 8: Export APK</vt:lpstr>
      <vt:lpstr>Step 8: Run Project</vt:lpstr>
      <vt:lpstr>HOPE YOU ENJOY IT.THANK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Wheres My Places Template</dc:title>
  <dc:creator>DOBAO</dc:creator>
  <cp:lastModifiedBy>Do Trung Bao</cp:lastModifiedBy>
  <cp:revision>793</cp:revision>
  <dcterms:created xsi:type="dcterms:W3CDTF">2006-08-16T00:00:00Z</dcterms:created>
  <dcterms:modified xsi:type="dcterms:W3CDTF">2015-10-12T10:32:15Z</dcterms:modified>
</cp:coreProperties>
</file>